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Merriweather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DF1C71F-B60B-4606-8650-E1071D526980}">
  <a:tblStyle styleId="{4DF1C71F-B60B-4606-8650-E1071D52698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erriweather-bold.fntdata"/><Relationship Id="rId27" Type="http://schemas.openxmlformats.org/officeDocument/2006/relationships/font" Target="fonts/Merriweather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erriweather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Merriweath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de73fad4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de73fad4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24faead6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24faead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72c87188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72c87188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de72a9666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de72a9666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e72a9666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e72a9666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e72a9666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e72a9666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e72a9666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e72a9666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e72a9666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e72a9666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de72a9666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de72a9666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e72a9666f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e72a9666f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de72a9666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de72a9666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de73fad47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de73fad47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d22de49c8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d22de49c8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22de49c87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22de49c87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d22de49c87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d22de49c87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e72a9666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e72a9666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72c87188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72c87188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72c87188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72c87188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72c87188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72c87188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72c87188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72c87188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arxiv.org/abs/1612.03242" TargetMode="External"/><Relationship Id="rId4" Type="http://schemas.openxmlformats.org/officeDocument/2006/relationships/hyperlink" Target="https://developers.google.com/machine-learning/gan/generator" TargetMode="External"/><Relationship Id="rId5" Type="http://schemas.openxmlformats.org/officeDocument/2006/relationships/hyperlink" Target="https://openai.com/blog/generative-model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211425" cy="34388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225550" y="21200"/>
            <a:ext cx="2890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WEB IMPLEMENTATION OF GENERATIVE ADVERSARIAL NETWORKS</a:t>
            </a:r>
            <a:endParaRPr sz="26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91875" y="3985475"/>
            <a:ext cx="1356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Internal Guide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Sreedhar Potla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245450" y="3985475"/>
            <a:ext cx="193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Co-Ordinator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Dr. Sunil Bhutada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836900" y="3769925"/>
            <a:ext cx="3229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Done by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Dheeraj Perumandla (17311A1232)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Likhitha Alle (17311A1228)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Nikitha Katakam (17311A1215)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React JS: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React is an open-source JavaScript library for building user interfaces or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UI components.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React is only concerned with rendering data to the DOM, and so creating React applications usually requires the use of additional libraries for state management and routing.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Modules: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572700"/>
            <a:ext cx="8520600" cy="43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Front-End Modules: 		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1445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Welcome Page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14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Input Page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144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Page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Datasets: Caltech-UCSD Birds-200-2011, Oxford-102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Back-End Modules: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716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Main.py (for backend running)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Datasets.py (for accessing dataset and preprocessing)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Training.py (for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model)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Model.py (Accessing the model)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4327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Pretrain.py (to used already saved models)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Implementation: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Use command “npm start” to start the front end server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Run app.py to start the backend server.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/>
        </p:nvSpPr>
        <p:spPr>
          <a:xfrm>
            <a:off x="7075" y="14125"/>
            <a:ext cx="525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Front-end look: 1. Home Page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475" y="436525"/>
            <a:ext cx="8807874" cy="470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88" y="596475"/>
            <a:ext cx="8592826" cy="454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6"/>
          <p:cNvSpPr txBox="1"/>
          <p:nvPr/>
        </p:nvSpPr>
        <p:spPr>
          <a:xfrm>
            <a:off x="7075" y="7075"/>
            <a:ext cx="6649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Input Page:</a:t>
            </a:r>
            <a:endParaRPr sz="2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Output Page:</a:t>
            </a:r>
            <a:endParaRPr/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450" y="572700"/>
            <a:ext cx="8614025" cy="4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Sample code: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700" y="572700"/>
            <a:ext cx="2733400" cy="4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Results: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862425"/>
            <a:ext cx="762000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5950" y="152400"/>
            <a:ext cx="559109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Conclusion and Future Scope: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31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model generates images based on input captions with a inception score of 4.36±.03 on CUB dataset and 25.89±.47 on COCO dataset.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AutoNum type="arabicPeriod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Scope: The inception score can be further improved in the future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" name="Google Shape;63;p14"/>
          <p:cNvGraphicFramePr/>
          <p:nvPr/>
        </p:nvGraphicFramePr>
        <p:xfrm>
          <a:off x="622350" y="293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{4DF1C71F-B60B-4606-8650-E1071D526980}</a:tableStyleId>
              </a:tblPr>
              <a:tblGrid>
                <a:gridCol w="1409000"/>
                <a:gridCol w="6568275"/>
              </a:tblGrid>
              <a:tr h="307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Sl. No.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Title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Abstract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2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Introduction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6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3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Specifications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	3.1   Hardware requirements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	3.2   Software requirements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6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4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Architectural design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	4.1 UML diagram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 	4.2  Procedural steps  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5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Modules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6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Implementation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7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Sample code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8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Results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9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Conclusion and Future scope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7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References</a:t>
                      </a:r>
                      <a:endParaRPr sz="900">
                        <a:solidFill>
                          <a:schemeClr val="dk1"/>
                        </a:solidFill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dash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</p:txBody>
      </p:sp>
      <p:sp>
        <p:nvSpPr>
          <p:cNvPr id="171" name="Google Shape;171;p32"/>
          <p:cNvSpPr txBox="1"/>
          <p:nvPr>
            <p:ph idx="1" type="body"/>
          </p:nvPr>
        </p:nvSpPr>
        <p:spPr>
          <a:xfrm>
            <a:off x="311700" y="1152475"/>
            <a:ext cx="8520600" cy="38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[1612.03242] StackGAN: Text to Photo-realistic Image Synthesis with Stacked Generative Adversarial Networks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The Generator | Generative Adversarial Networks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Generative Models</a:t>
            </a:r>
            <a:endParaRPr>
              <a:solidFill>
                <a:schemeClr val="accent5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: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Generative Adversarial Network is designed for </a:t>
            </a:r>
            <a:r>
              <a:rPr lang="en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attention-driven, multi-stage refinement for fine-grained text-to-image (Bird Image) generation</a:t>
            </a:r>
            <a:r>
              <a:rPr lang="en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based on the captions given by the user.</a:t>
            </a:r>
            <a:endParaRPr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Automatically  generating  images  according  to  natural language  descriptions  is  a  fundamental  problem  in  many applications, such as art generation and computer-aided design. It also drives research progress in multimodal learning and inference across vision and language, which is one of the most active research areas in recent years.</a:t>
            </a:r>
            <a:endParaRPr>
              <a:solidFill>
                <a:schemeClr val="accent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108525" y="918650"/>
            <a:ext cx="8905200" cy="3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Automatically  generating  images  according  to  natural language  descriptions  is  a  fundamental  problem  in  many applications, such as art generation and computer-aided design. It also drives research progress in multimodal learning and inference across vision and language, which is one of the most active research areas in recent years.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 many </a:t>
            </a:r>
            <a:r>
              <a:rPr lang="en">
                <a:solidFill>
                  <a:schemeClr val="dk1"/>
                </a:solidFill>
              </a:rPr>
              <a:t>fields, like computer vision and natural language processing, the need of data is very crucial, but every time the data might not be in large size.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 this scenario, GANs come into play. They generate data.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Specifications</a:t>
            </a:r>
            <a:r>
              <a:rPr lang="en"/>
              <a:t>: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572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Software: </a:t>
            </a:r>
            <a:r>
              <a:rPr lang="en">
                <a:solidFill>
                  <a:schemeClr val="dk1"/>
                </a:solidFill>
              </a:rPr>
              <a:t>1. </a:t>
            </a:r>
            <a:r>
              <a:rPr lang="en">
                <a:solidFill>
                  <a:schemeClr val="dk1"/>
                </a:solidFill>
              </a:rPr>
              <a:t>React JS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  2. Python 3.x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	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Hardware: </a:t>
            </a:r>
            <a:r>
              <a:rPr lang="en">
                <a:solidFill>
                  <a:schemeClr val="dk1"/>
                </a:solidFill>
              </a:rPr>
              <a:t> 1. Nvidia GPU (&gt;=4GB) (Compulsory as the program needs CUDA)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		    2. RAM &gt;= 8GB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5900"/>
            <a:ext cx="9144001" cy="40976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0" y="14125"/>
            <a:ext cx="5759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Architectural design:</a:t>
            </a:r>
            <a:endParaRPr sz="2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GENERATOR:</a:t>
            </a:r>
            <a:endParaRPr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10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generator part of a GAN learns to create fake data by incorporating feedback from the discriminator. It learns to make the discriminator classify its output as real.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14675"/>
            <a:ext cx="8520601" cy="24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</a:t>
            </a:r>
            <a:endParaRPr/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The discriminator in a GAN is simply a classifier. It tries to distinguish real data from the data created by the generator. It could use any network architecture appropriate to the type of data it's classifying.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lang="en">
                <a:solidFill>
                  <a:schemeClr val="dk1"/>
                </a:solidFill>
              </a:rPr>
              <a:t>discriminator’s</a:t>
            </a:r>
            <a:r>
              <a:rPr lang="en">
                <a:solidFill>
                  <a:schemeClr val="dk1"/>
                </a:solidFill>
              </a:rPr>
              <a:t> training data comes from two sources: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Real data instances, such as real pictures of people. The discriminator uses these instances as positive examples during training.</a:t>
            </a:r>
            <a:endParaRPr>
              <a:solidFill>
                <a:schemeClr val="dk1"/>
              </a:solidFill>
            </a:endParaRPr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>
                <a:solidFill>
                  <a:schemeClr val="dk1"/>
                </a:solidFill>
              </a:rPr>
              <a:t>Fake data instances created by the generator. The discriminator uses these instances as negative examples during training.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EMBEDDER(SKIP-THOUGHTS):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The Skip-Thoughts model is a sentence encoder. It learns to encode input sentences into a fixed-dimensional vector representation.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trained Skip-Thoughts model will encode similar sentences nearby each other in the embedding vector space.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